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84604" autoAdjust="0"/>
  </p:normalViewPr>
  <p:slideViewPr>
    <p:cSldViewPr snapToGrid="0" showGuides="1">
      <p:cViewPr varScale="1">
        <p:scale>
          <a:sx n="122" d="100"/>
          <a:sy n="122" d="100"/>
        </p:scale>
        <p:origin x="96" y="282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9/14/2020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9FFC27-C35E-49F2-840E-6EB458D27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1B6C9-1691-4C38-A99A-CF68A112BA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4</a:t>
            </a:r>
          </a:p>
        </p:txBody>
      </p:sp>
    </p:spTree>
    <p:extLst>
      <p:ext uri="{BB962C8B-B14F-4D97-AF65-F5344CB8AC3E}">
        <p14:creationId xmlns:p14="http://schemas.microsoft.com/office/powerpoint/2010/main" val="351579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CB25AD-12C9-4273-B861-9B975F5E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1, Restaurant data from Baltimore (Are there any Sushi restaurants in Baltimore?)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057B50-AB1C-41DE-B28C-76E199820FAE}"/>
              </a:ext>
            </a:extLst>
          </p:cNvPr>
          <p:cNvSpPr txBox="1"/>
          <p:nvPr/>
        </p:nvSpPr>
        <p:spPr>
          <a:xfrm>
            <a:off x="640862" y="859692"/>
            <a:ext cx="4783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Yes-</a:t>
            </a:r>
            <a:r>
              <a:rPr lang="en-US" dirty="0"/>
              <a:t>From the data, we can see there are 9 restaurants in Baltimore that contain the word “SUSHI.”</a:t>
            </a:r>
            <a:endParaRPr lang="en-US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EDBDC7-127B-401B-9E0D-ACC6A8122D38}"/>
              </a:ext>
            </a:extLst>
          </p:cNvPr>
          <p:cNvCxnSpPr/>
          <p:nvPr/>
        </p:nvCxnSpPr>
        <p:spPr>
          <a:xfrm>
            <a:off x="5892800" y="668399"/>
            <a:ext cx="0" cy="62716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8A76CF-B0E9-474A-A528-F8FB50A8DC50}"/>
              </a:ext>
            </a:extLst>
          </p:cNvPr>
          <p:cNvCxnSpPr>
            <a:cxnSpLocks/>
          </p:cNvCxnSpPr>
          <p:nvPr/>
        </p:nvCxnSpPr>
        <p:spPr>
          <a:xfrm flipH="1">
            <a:off x="0" y="1934308"/>
            <a:ext cx="589280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83EB07-B8B9-4045-8F2A-79577BB9A887}"/>
              </a:ext>
            </a:extLst>
          </p:cNvPr>
          <p:cNvSpPr txBox="1"/>
          <p:nvPr/>
        </p:nvSpPr>
        <p:spPr>
          <a:xfrm>
            <a:off x="781538" y="2000738"/>
            <a:ext cx="469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input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8D7722-FF62-4EFD-8D08-62061759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56" y="2763430"/>
            <a:ext cx="4581425" cy="33475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421283-F877-4084-AC13-90949AB93136}"/>
              </a:ext>
            </a:extLst>
          </p:cNvPr>
          <p:cNvSpPr txBox="1"/>
          <p:nvPr/>
        </p:nvSpPr>
        <p:spPr>
          <a:xfrm>
            <a:off x="7651262" y="734646"/>
            <a:ext cx="296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E81FB-8CD7-4A5E-A6FC-135DF78B66AA}"/>
              </a:ext>
            </a:extLst>
          </p:cNvPr>
          <p:cNvSpPr txBox="1"/>
          <p:nvPr/>
        </p:nvSpPr>
        <p:spPr>
          <a:xfrm>
            <a:off x="6197600" y="4650153"/>
            <a:ext cx="5814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contained: 9 Sushi Restaurants, 281 downtown restaurants, and 1 downtown sushi restaurant.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5CE6F9-0B86-4E3C-B9D8-D84F8A597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20" y="1139823"/>
            <a:ext cx="3087878" cy="981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D89AC7-CB5C-49FA-9F6E-181C70C74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21" y="2230727"/>
            <a:ext cx="3087878" cy="11122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17524A-E53B-4ACF-8BC4-6238A6BEC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521" y="3687406"/>
            <a:ext cx="3087878" cy="4771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57FE90-EC63-44C6-B85F-5D1E99EBEFD8}"/>
              </a:ext>
            </a:extLst>
          </p:cNvPr>
          <p:cNvSpPr txBox="1"/>
          <p:nvPr/>
        </p:nvSpPr>
        <p:spPr>
          <a:xfrm>
            <a:off x="9917723" y="1211385"/>
            <a:ext cx="20241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Sushi Restaurants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809D98-69FB-4ABB-BC75-421E838B10AA}"/>
              </a:ext>
            </a:extLst>
          </p:cNvPr>
          <p:cNvSpPr txBox="1"/>
          <p:nvPr/>
        </p:nvSpPr>
        <p:spPr>
          <a:xfrm>
            <a:off x="9823939" y="2452659"/>
            <a:ext cx="22117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Downtown Restaurants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6E7366-2B37-4FE9-B1CE-8F15381197D4}"/>
              </a:ext>
            </a:extLst>
          </p:cNvPr>
          <p:cNvSpPr txBox="1"/>
          <p:nvPr/>
        </p:nvSpPr>
        <p:spPr>
          <a:xfrm>
            <a:off x="9823939" y="3539040"/>
            <a:ext cx="257711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Sushi Downtown</a:t>
            </a:r>
          </a:p>
        </p:txBody>
      </p:sp>
    </p:spTree>
    <p:extLst>
      <p:ext uri="{BB962C8B-B14F-4D97-AF65-F5344CB8AC3E}">
        <p14:creationId xmlns:p14="http://schemas.microsoft.com/office/powerpoint/2010/main" val="302979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650CD2-0C30-402F-AA59-DA98BBAD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576206-26A4-41AA-B6C7-A5C0A265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Council District Restaurant Count</a:t>
            </a:r>
          </a:p>
        </p:txBody>
      </p:sp>
    </p:spTree>
    <p:extLst>
      <p:ext uri="{BB962C8B-B14F-4D97-AF65-F5344CB8AC3E}">
        <p14:creationId xmlns:p14="http://schemas.microsoft.com/office/powerpoint/2010/main" val="133323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</Template>
  <TotalTime>275</TotalTime>
  <Words>74</Words>
  <Application>Microsoft Office PowerPoint</Application>
  <PresentationFormat>Custom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Courier New</vt:lpstr>
      <vt:lpstr>DRAFT-Marcom-New-Brand-Template-2019-DRAFT-v1.5</vt:lpstr>
      <vt:lpstr>Live Session 4</vt:lpstr>
      <vt:lpstr>Part 1, Restaurant data from Baltimore (Are there any Sushi restaurants in Baltimore?)</vt:lpstr>
      <vt:lpstr>Council District Restaurant Count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4</dc:title>
  <dc:creator>Goodwin,Ben</dc:creator>
  <cp:lastModifiedBy>Goodwin,Ben</cp:lastModifiedBy>
  <cp:revision>5</cp:revision>
  <cp:lastPrinted>2019-05-15T16:46:10Z</cp:lastPrinted>
  <dcterms:created xsi:type="dcterms:W3CDTF">2020-09-14T17:22:21Z</dcterms:created>
  <dcterms:modified xsi:type="dcterms:W3CDTF">2020-09-14T21:58:16Z</dcterms:modified>
</cp:coreProperties>
</file>